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763" autoAdjust="0"/>
  </p:normalViewPr>
  <p:slideViewPr>
    <p:cSldViewPr>
      <p:cViewPr varScale="1">
        <p:scale>
          <a:sx n="48" d="100"/>
          <a:sy n="48" d="100"/>
        </p:scale>
        <p:origin x="-11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EB450C-39D8-4C33-9898-D1145320C5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B014ED-67C5-45E7-9727-51339B329F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404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22ADA2B-39C7-44E5-BE25-88C1C6AF365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E0FE923-FEF2-49C1-9091-F797B00244F2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3401"/>
            <a:ext cx="7772400" cy="3067050"/>
          </a:xfrm>
        </p:spPr>
        <p:txBody>
          <a:bodyPr>
            <a:normAutofit/>
          </a:bodyPr>
          <a:lstStyle/>
          <a:p>
            <a:r>
              <a:rPr lang="en-US" sz="7200" dirty="0" smtClean="0"/>
              <a:t>Nor’ Easters</a:t>
            </a: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09800"/>
          </a:xfrm>
        </p:spPr>
        <p:txBody>
          <a:bodyPr>
            <a:normAutofit fontScale="85000" lnSpcReduction="10000"/>
          </a:bodyPr>
          <a:lstStyle/>
          <a:p>
            <a:r>
              <a:rPr lang="en-US" sz="4300" dirty="0" smtClean="0"/>
              <a:t>The Hurricanes of the North</a:t>
            </a:r>
          </a:p>
          <a:p>
            <a:r>
              <a:rPr lang="en-US" sz="4300" dirty="0" smtClean="0"/>
              <a:t>Thomas Long</a:t>
            </a:r>
          </a:p>
          <a:p>
            <a:r>
              <a:rPr lang="en-US" sz="3300" dirty="0" smtClean="0"/>
              <a:t>Science</a:t>
            </a:r>
          </a:p>
          <a:p>
            <a:r>
              <a:rPr lang="en-US" dirty="0" smtClean="0"/>
              <a:t>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75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Nor’ Easters?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Cyclonic Storms</a:t>
            </a:r>
          </a:p>
          <a:p>
            <a:endParaRPr lang="en-US" dirty="0"/>
          </a:p>
          <a:p>
            <a:r>
              <a:rPr lang="en-US" dirty="0" smtClean="0"/>
              <a:t>Effect east coast of North America</a:t>
            </a:r>
          </a:p>
          <a:p>
            <a:r>
              <a:rPr lang="en-US" dirty="0" smtClean="0"/>
              <a:t>Named “Nor’ Easter’’ because it blows in a northeasterly direction</a:t>
            </a:r>
          </a:p>
          <a:p>
            <a:pPr marL="36576" indent="0">
              <a:buNone/>
            </a:pP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676400"/>
            <a:ext cx="4648200" cy="4114800"/>
          </a:xfr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15000" y="5858298"/>
            <a:ext cx="2895600" cy="365125"/>
          </a:xfrm>
        </p:spPr>
        <p:txBody>
          <a:bodyPr/>
          <a:lstStyle/>
          <a:p>
            <a:r>
              <a:rPr lang="en-US" sz="1600" dirty="0" smtClean="0"/>
              <a:t>www.washington post.com ©1996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838200" y="5545342"/>
            <a:ext cx="228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1600" dirty="0">
                <a:solidFill>
                  <a:srgbClr val="D4D2D0">
                    <a:shade val="50000"/>
                  </a:srgbClr>
                </a:solidFill>
              </a:rPr>
              <a:t>www.noaa.gov Feb. 7th 2013</a:t>
            </a:r>
          </a:p>
        </p:txBody>
      </p:sp>
    </p:spTree>
    <p:extLst>
      <p:ext uri="{BB962C8B-B14F-4D97-AF65-F5344CB8AC3E}">
        <p14:creationId xmlns:p14="http://schemas.microsoft.com/office/powerpoint/2010/main" val="22652406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Nor’ Easters?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Jet Stream transports Arctic air</a:t>
            </a:r>
          </a:p>
          <a:p>
            <a:r>
              <a:rPr lang="en-US" dirty="0" smtClean="0"/>
              <a:t>Warm air mixes with it </a:t>
            </a:r>
          </a:p>
          <a:p>
            <a:endParaRPr lang="en-US" dirty="0"/>
          </a:p>
          <a:p>
            <a:r>
              <a:rPr lang="en-US" dirty="0" smtClean="0"/>
              <a:t>Moves Northward 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1143000"/>
            <a:ext cx="5181600" cy="4800600"/>
          </a:xfr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438400" y="6019800"/>
            <a:ext cx="2895600" cy="365125"/>
          </a:xfrm>
        </p:spPr>
        <p:txBody>
          <a:bodyPr/>
          <a:lstStyle/>
          <a:p>
            <a:r>
              <a:rPr lang="en-US" sz="1600" dirty="0" smtClean="0"/>
              <a:t>www.noaa.gov Feb. 7th, 2013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49021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990600"/>
            <a:ext cx="6629400" cy="1826363"/>
          </a:xfrm>
        </p:spPr>
        <p:txBody>
          <a:bodyPr/>
          <a:lstStyle/>
          <a:p>
            <a:r>
              <a:rPr lang="en-US" dirty="0" smtClean="0"/>
              <a:t>How Long Do Nor’ Easters Last?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3352800"/>
            <a:ext cx="6629400" cy="1066688"/>
          </a:xfrm>
        </p:spPr>
        <p:txBody>
          <a:bodyPr>
            <a:normAutofit fontScale="92500" lnSpcReduction="10000"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sz="4000" dirty="0" smtClean="0"/>
              <a:t>Most Nor’ Easters usually last days</a:t>
            </a:r>
            <a:endParaRPr lang="en-US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67000" y="5257800"/>
            <a:ext cx="2895600" cy="365125"/>
          </a:xfrm>
        </p:spPr>
        <p:txBody>
          <a:bodyPr/>
          <a:lstStyle/>
          <a:p>
            <a:r>
              <a:rPr lang="en-US" sz="2000" dirty="0" smtClean="0"/>
              <a:t>www.geo.hunter.cuny.edu (c)1993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43492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Nor’ Easters occur?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occur at any time of year</a:t>
            </a:r>
          </a:p>
          <a:p>
            <a:endParaRPr lang="en-US" dirty="0"/>
          </a:p>
          <a:p>
            <a:r>
              <a:rPr lang="en-US" dirty="0" smtClean="0"/>
              <a:t>Most of the time, they occur between the months of September and April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0627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do Nor’ Easters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Heavy Snow</a:t>
            </a:r>
          </a:p>
          <a:p>
            <a:r>
              <a:rPr lang="en-US" dirty="0" smtClean="0"/>
              <a:t>Flooding</a:t>
            </a:r>
          </a:p>
          <a:p>
            <a:r>
              <a:rPr lang="en-US" dirty="0" smtClean="0"/>
              <a:t>Rough Seas</a:t>
            </a:r>
          </a:p>
          <a:p>
            <a:r>
              <a:rPr lang="en-US" dirty="0" smtClean="0"/>
              <a:t>Beach Erosion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524000"/>
            <a:ext cx="5105400" cy="4114800"/>
          </a:xfr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590800" y="6248400"/>
            <a:ext cx="2895600" cy="365125"/>
          </a:xfrm>
        </p:spPr>
        <p:txBody>
          <a:bodyPr/>
          <a:lstStyle/>
          <a:p>
            <a:r>
              <a:rPr lang="en-US" sz="2400" dirty="0" smtClean="0"/>
              <a:t>www.noaa.gov2013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35761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One Nor’ Easter covered New York with 26.9 inches of snow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Can be 10 to 50 miles wide and 150 to 400 miles long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3200" dirty="0" smtClean="0"/>
              <a:t>www.noaa.gov 2013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45931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70</TotalTime>
  <Words>166</Words>
  <Application>Microsoft Office PowerPoint</Application>
  <PresentationFormat>On-screen Show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Technic</vt:lpstr>
      <vt:lpstr>Nor’ Easters</vt:lpstr>
      <vt:lpstr>What are Nor’ Easters?</vt:lpstr>
      <vt:lpstr>What Conditions Cause Nor’ Easters?</vt:lpstr>
      <vt:lpstr>How Long Do Nor’ Easters Last?</vt:lpstr>
      <vt:lpstr>When do Nor’ Easters occur?</vt:lpstr>
      <vt:lpstr>What kind of damage do Nor’ Easters do?</vt:lpstr>
      <vt:lpstr>Interesting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</dc:title>
  <dc:creator>Haywood County Schools</dc:creator>
  <cp:lastModifiedBy>Haywood County Schools</cp:lastModifiedBy>
  <cp:revision>8</cp:revision>
  <dcterms:created xsi:type="dcterms:W3CDTF">2013-05-02T13:47:37Z</dcterms:created>
  <dcterms:modified xsi:type="dcterms:W3CDTF">2013-05-03T13:57:56Z</dcterms:modified>
</cp:coreProperties>
</file>